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15056"/>
    <a:srgbClr val="D1DEA7"/>
    <a:srgbClr val="9E6778"/>
    <a:srgbClr val="FEED91"/>
    <a:srgbClr val="6C8137"/>
    <a:srgbClr val="C4862E"/>
    <a:srgbClr val="DD9FAE"/>
    <a:srgbClr val="DCAB34"/>
    <a:srgbClr val="F9D9D4"/>
    <a:srgbClr val="E2C0C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66" d="100"/>
          <a:sy n="66" d="100"/>
        </p:scale>
        <p:origin x="66" y="1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C00C5-7C28-42B9-9675-21412618465F}" type="datetimeFigureOut">
              <a:rPr lang="en-US" smtClean="0"/>
              <a:t>3/14/2014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19B8F-40C5-4363-A011-92D5C08C54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17712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C00C5-7C28-42B9-9675-21412618465F}" type="datetimeFigureOut">
              <a:rPr lang="en-US" smtClean="0"/>
              <a:t>3/14/2014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19B8F-40C5-4363-A011-92D5C08C54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0643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C00C5-7C28-42B9-9675-21412618465F}" type="datetimeFigureOut">
              <a:rPr lang="en-US" smtClean="0"/>
              <a:t>3/14/2014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19B8F-40C5-4363-A011-92D5C08C54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82304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C00C5-7C28-42B9-9675-21412618465F}" type="datetimeFigureOut">
              <a:rPr lang="en-US" smtClean="0"/>
              <a:t>3/14/2014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19B8F-40C5-4363-A011-92D5C08C54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03419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C00C5-7C28-42B9-9675-21412618465F}" type="datetimeFigureOut">
              <a:rPr lang="en-US" smtClean="0"/>
              <a:t>3/14/2014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19B8F-40C5-4363-A011-92D5C08C54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60166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C00C5-7C28-42B9-9675-21412618465F}" type="datetimeFigureOut">
              <a:rPr lang="en-US" smtClean="0"/>
              <a:t>3/14/2014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19B8F-40C5-4363-A011-92D5C08C54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59600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C00C5-7C28-42B9-9675-21412618465F}" type="datetimeFigureOut">
              <a:rPr lang="en-US" smtClean="0"/>
              <a:t>3/14/2014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19B8F-40C5-4363-A011-92D5C08C54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62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C00C5-7C28-42B9-9675-21412618465F}" type="datetimeFigureOut">
              <a:rPr lang="en-US" smtClean="0"/>
              <a:t>3/14/2014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19B8F-40C5-4363-A011-92D5C08C54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35778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C00C5-7C28-42B9-9675-21412618465F}" type="datetimeFigureOut">
              <a:rPr lang="en-US" smtClean="0"/>
              <a:t>3/14/2014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19B8F-40C5-4363-A011-92D5C08C54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4014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C00C5-7C28-42B9-9675-21412618465F}" type="datetimeFigureOut">
              <a:rPr lang="en-US" smtClean="0"/>
              <a:t>3/14/2014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19B8F-40C5-4363-A011-92D5C08C54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95753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C00C5-7C28-42B9-9675-21412618465F}" type="datetimeFigureOut">
              <a:rPr lang="en-US" smtClean="0"/>
              <a:t>3/14/2014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19B8F-40C5-4363-A011-92D5C08C54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6687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dkVert">
          <a:fgClr>
            <a:srgbClr val="815056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7C00C5-7C28-42B9-9675-21412618465F}" type="datetimeFigureOut">
              <a:rPr lang="en-US" smtClean="0"/>
              <a:t>3/14/2014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719B8F-40C5-4363-A011-92D5C08C54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14773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57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731657" y="203200"/>
            <a:ext cx="7329714" cy="923330"/>
          </a:xfrm>
          <a:prstGeom prst="rect">
            <a:avLst/>
          </a:prstGeom>
          <a:solidFill>
            <a:srgbClr val="D1DEA7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5400" dirty="0" smtClean="0">
                <a:solidFill>
                  <a:srgbClr val="815056"/>
                </a:solidFill>
                <a:latin typeface="Stefanie Dots" panose="02000800000000000000" pitchFamily="2" charset="0"/>
              </a:rPr>
              <a:t>M</a:t>
            </a:r>
            <a:r>
              <a:rPr lang="fr-FR" sz="5400" dirty="0" smtClean="0">
                <a:solidFill>
                  <a:srgbClr val="DCAB34"/>
                </a:solidFill>
                <a:latin typeface="Stefanie Dots" panose="02000800000000000000" pitchFamily="2" charset="0"/>
              </a:rPr>
              <a:t>a</a:t>
            </a:r>
            <a:r>
              <a:rPr lang="fr-FR" sz="5400" dirty="0" smtClean="0">
                <a:latin typeface="Stefanie Dots" panose="02000800000000000000" pitchFamily="2" charset="0"/>
              </a:rPr>
              <a:t> </a:t>
            </a:r>
            <a:r>
              <a:rPr lang="fr-FR" sz="5400" dirty="0" smtClean="0">
                <a:solidFill>
                  <a:srgbClr val="DD9FAE"/>
                </a:solidFill>
                <a:latin typeface="Stefanie Dots" panose="02000800000000000000" pitchFamily="2" charset="0"/>
              </a:rPr>
              <a:t>v</a:t>
            </a:r>
            <a:r>
              <a:rPr lang="fr-FR" sz="5400" dirty="0" smtClean="0">
                <a:solidFill>
                  <a:srgbClr val="9E6778"/>
                </a:solidFill>
                <a:latin typeface="Stefanie Dots" panose="02000800000000000000" pitchFamily="2" charset="0"/>
              </a:rPr>
              <a:t>i</a:t>
            </a:r>
            <a:r>
              <a:rPr lang="fr-FR" sz="5400" dirty="0" smtClean="0">
                <a:solidFill>
                  <a:srgbClr val="6C8137"/>
                </a:solidFill>
                <a:latin typeface="Stefanie Dots" panose="02000800000000000000" pitchFamily="2" charset="0"/>
              </a:rPr>
              <a:t>e</a:t>
            </a:r>
            <a:r>
              <a:rPr lang="fr-FR" sz="5400" dirty="0" smtClean="0">
                <a:latin typeface="Stefanie Dots" panose="02000800000000000000" pitchFamily="2" charset="0"/>
              </a:rPr>
              <a:t> </a:t>
            </a:r>
            <a:r>
              <a:rPr lang="fr-FR" sz="5400" dirty="0" smtClean="0">
                <a:solidFill>
                  <a:srgbClr val="815056"/>
                </a:solidFill>
                <a:latin typeface="Stefanie Dots" panose="02000800000000000000" pitchFamily="2" charset="0"/>
              </a:rPr>
              <a:t>q</a:t>
            </a:r>
            <a:r>
              <a:rPr lang="fr-FR" sz="5400" dirty="0" smtClean="0">
                <a:solidFill>
                  <a:srgbClr val="C4862E"/>
                </a:solidFill>
                <a:latin typeface="Stefanie Dots" panose="02000800000000000000" pitchFamily="2" charset="0"/>
              </a:rPr>
              <a:t>u</a:t>
            </a:r>
            <a:r>
              <a:rPr lang="fr-FR" sz="5400" dirty="0" smtClean="0">
                <a:solidFill>
                  <a:srgbClr val="DD9FAE"/>
                </a:solidFill>
                <a:latin typeface="Stefanie Dots" panose="02000800000000000000" pitchFamily="2" charset="0"/>
              </a:rPr>
              <a:t>o</a:t>
            </a:r>
            <a:r>
              <a:rPr lang="fr-FR" sz="5400" dirty="0" smtClean="0">
                <a:solidFill>
                  <a:srgbClr val="815056"/>
                </a:solidFill>
                <a:latin typeface="Stefanie Dots" panose="02000800000000000000" pitchFamily="2" charset="0"/>
              </a:rPr>
              <a:t>t</a:t>
            </a:r>
            <a:r>
              <a:rPr lang="fr-FR" sz="5400" dirty="0" smtClean="0">
                <a:solidFill>
                  <a:srgbClr val="6C8137"/>
                </a:solidFill>
                <a:latin typeface="Stefanie Dots" panose="02000800000000000000" pitchFamily="2" charset="0"/>
              </a:rPr>
              <a:t>i</a:t>
            </a:r>
            <a:r>
              <a:rPr lang="fr-FR" sz="5400" dirty="0" smtClean="0">
                <a:solidFill>
                  <a:srgbClr val="DCAB34"/>
                </a:solidFill>
                <a:latin typeface="Stefanie Dots" panose="02000800000000000000" pitchFamily="2" charset="0"/>
              </a:rPr>
              <a:t>d</a:t>
            </a:r>
            <a:r>
              <a:rPr lang="fr-FR" sz="5400" dirty="0" smtClean="0">
                <a:solidFill>
                  <a:srgbClr val="DD9FAE"/>
                </a:solidFill>
                <a:latin typeface="Stefanie Dots" panose="02000800000000000000" pitchFamily="2" charset="0"/>
              </a:rPr>
              <a:t>i</a:t>
            </a:r>
            <a:r>
              <a:rPr lang="fr-FR" sz="5400" dirty="0" smtClean="0">
                <a:solidFill>
                  <a:srgbClr val="9E6778"/>
                </a:solidFill>
                <a:latin typeface="Stefanie Dots" panose="02000800000000000000" pitchFamily="2" charset="0"/>
              </a:rPr>
              <a:t>e</a:t>
            </a:r>
            <a:r>
              <a:rPr lang="fr-FR" sz="5400" dirty="0" smtClean="0">
                <a:solidFill>
                  <a:srgbClr val="C4862E"/>
                </a:solidFill>
                <a:latin typeface="Stefanie Dots" panose="02000800000000000000" pitchFamily="2" charset="0"/>
              </a:rPr>
              <a:t>n</a:t>
            </a:r>
            <a:r>
              <a:rPr lang="fr-FR" sz="5400" dirty="0" smtClean="0">
                <a:solidFill>
                  <a:srgbClr val="6C8137"/>
                </a:solidFill>
                <a:latin typeface="Stefanie Dots" panose="02000800000000000000" pitchFamily="2" charset="0"/>
              </a:rPr>
              <a:t>n</a:t>
            </a:r>
            <a:r>
              <a:rPr lang="fr-FR" sz="5400" dirty="0" smtClean="0">
                <a:solidFill>
                  <a:srgbClr val="815056"/>
                </a:solidFill>
                <a:latin typeface="Stefanie Dots" panose="02000800000000000000" pitchFamily="2" charset="0"/>
              </a:rPr>
              <a:t>e</a:t>
            </a:r>
            <a:endParaRPr lang="fr-FR" sz="5400" dirty="0">
              <a:solidFill>
                <a:srgbClr val="815056"/>
              </a:solidFill>
              <a:latin typeface="Stefanie Dots" panose="02000800000000000000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31657" y="1371600"/>
            <a:ext cx="7329714" cy="1200329"/>
          </a:xfrm>
          <a:prstGeom prst="rect">
            <a:avLst/>
          </a:prstGeom>
          <a:solidFill>
            <a:srgbClr val="FEED9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solidFill>
                  <a:srgbClr val="815056"/>
                </a:solidFill>
                <a:latin typeface="Tekton Pro" panose="020F0603020208020904" pitchFamily="34" charset="0"/>
              </a:rPr>
              <a:t>In 3 </a:t>
            </a:r>
            <a:r>
              <a:rPr lang="fr-FR" sz="3600" dirty="0" err="1" smtClean="0">
                <a:solidFill>
                  <a:srgbClr val="815056"/>
                </a:solidFill>
                <a:latin typeface="Tekton Pro" panose="020F0603020208020904" pitchFamily="34" charset="0"/>
              </a:rPr>
              <a:t>paragraphs</a:t>
            </a:r>
            <a:r>
              <a:rPr lang="fr-FR" sz="3600" dirty="0" smtClean="0">
                <a:solidFill>
                  <a:srgbClr val="815056"/>
                </a:solidFill>
                <a:latin typeface="Tekton Pro" panose="020F0603020208020904" pitchFamily="34" charset="0"/>
              </a:rPr>
              <a:t>, </a:t>
            </a:r>
            <a:r>
              <a:rPr lang="fr-FR" sz="3600" dirty="0" err="1" smtClean="0">
                <a:solidFill>
                  <a:srgbClr val="815056"/>
                </a:solidFill>
                <a:latin typeface="Tekton Pro" panose="020F0603020208020904" pitchFamily="34" charset="0"/>
              </a:rPr>
              <a:t>please</a:t>
            </a:r>
            <a:r>
              <a:rPr lang="fr-FR" sz="3600" dirty="0" smtClean="0">
                <a:solidFill>
                  <a:srgbClr val="815056"/>
                </a:solidFill>
                <a:latin typeface="Tekton Pro" panose="020F0603020208020904" pitchFamily="34" charset="0"/>
              </a:rPr>
              <a:t> </a:t>
            </a:r>
            <a:r>
              <a:rPr lang="fr-FR" sz="3600" dirty="0" err="1" smtClean="0">
                <a:solidFill>
                  <a:srgbClr val="815056"/>
                </a:solidFill>
                <a:latin typeface="Tekton Pro" panose="020F0603020208020904" pitchFamily="34" charset="0"/>
              </a:rPr>
              <a:t>describe</a:t>
            </a:r>
            <a:r>
              <a:rPr lang="fr-FR" sz="3600" dirty="0" smtClean="0">
                <a:solidFill>
                  <a:srgbClr val="815056"/>
                </a:solidFill>
                <a:latin typeface="Tekton Pro" panose="020F0603020208020904" pitchFamily="34" charset="0"/>
              </a:rPr>
              <a:t> </a:t>
            </a:r>
            <a:r>
              <a:rPr lang="fr-FR" sz="3600" dirty="0" err="1" smtClean="0">
                <a:solidFill>
                  <a:srgbClr val="815056"/>
                </a:solidFill>
                <a:latin typeface="Tekton Pro" panose="020F0603020208020904" pitchFamily="34" charset="0"/>
              </a:rPr>
              <a:t>what</a:t>
            </a:r>
            <a:r>
              <a:rPr lang="fr-FR" sz="3600" dirty="0" smtClean="0">
                <a:solidFill>
                  <a:srgbClr val="815056"/>
                </a:solidFill>
                <a:latin typeface="Tekton Pro" panose="020F0603020208020904" pitchFamily="34" charset="0"/>
              </a:rPr>
              <a:t> </a:t>
            </a:r>
            <a:r>
              <a:rPr lang="fr-FR" sz="3600" dirty="0" err="1" smtClean="0">
                <a:solidFill>
                  <a:srgbClr val="815056"/>
                </a:solidFill>
                <a:latin typeface="Tekton Pro" panose="020F0603020208020904" pitchFamily="34" charset="0"/>
              </a:rPr>
              <a:t>your</a:t>
            </a:r>
            <a:r>
              <a:rPr lang="fr-FR" sz="3600" dirty="0" smtClean="0">
                <a:solidFill>
                  <a:srgbClr val="815056"/>
                </a:solidFill>
                <a:latin typeface="Tekton Pro" panose="020F0603020208020904" pitchFamily="34" charset="0"/>
              </a:rPr>
              <a:t> </a:t>
            </a:r>
            <a:r>
              <a:rPr lang="fr-FR" sz="3600" dirty="0" err="1" smtClean="0">
                <a:solidFill>
                  <a:srgbClr val="815056"/>
                </a:solidFill>
                <a:latin typeface="Tekton Pro" panose="020F0603020208020904" pitchFamily="34" charset="0"/>
              </a:rPr>
              <a:t>daily</a:t>
            </a:r>
            <a:r>
              <a:rPr lang="fr-FR" sz="3600" dirty="0" smtClean="0">
                <a:solidFill>
                  <a:srgbClr val="815056"/>
                </a:solidFill>
                <a:latin typeface="Tekton Pro" panose="020F0603020208020904" pitchFamily="34" charset="0"/>
              </a:rPr>
              <a:t> life </a:t>
            </a:r>
            <a:r>
              <a:rPr lang="fr-FR" sz="3600" dirty="0" err="1" smtClean="0">
                <a:solidFill>
                  <a:srgbClr val="815056"/>
                </a:solidFill>
                <a:latin typeface="Tekton Pro" panose="020F0603020208020904" pitchFamily="34" charset="0"/>
              </a:rPr>
              <a:t>is</a:t>
            </a:r>
            <a:r>
              <a:rPr lang="fr-FR" sz="3600" dirty="0" smtClean="0">
                <a:solidFill>
                  <a:srgbClr val="815056"/>
                </a:solidFill>
                <a:latin typeface="Tekton Pro" panose="020F0603020208020904" pitchFamily="34" charset="0"/>
              </a:rPr>
              <a:t> </a:t>
            </a:r>
            <a:r>
              <a:rPr lang="fr-FR" sz="3600" dirty="0" err="1" smtClean="0">
                <a:solidFill>
                  <a:srgbClr val="815056"/>
                </a:solidFill>
                <a:latin typeface="Tekton Pro" panose="020F0603020208020904" pitchFamily="34" charset="0"/>
              </a:rPr>
              <a:t>like</a:t>
            </a:r>
            <a:r>
              <a:rPr lang="fr-FR" sz="3600" dirty="0" smtClean="0">
                <a:solidFill>
                  <a:srgbClr val="815056"/>
                </a:solidFill>
                <a:latin typeface="Tekton Pro" panose="020F0603020208020904" pitchFamily="34" charset="0"/>
              </a:rPr>
              <a:t>.</a:t>
            </a:r>
            <a:endParaRPr lang="fr-FR" sz="3600" dirty="0">
              <a:solidFill>
                <a:srgbClr val="815056"/>
              </a:solidFill>
              <a:latin typeface="Tekton Pro" panose="020F06030202080209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31657" y="2789198"/>
            <a:ext cx="7329714" cy="3970318"/>
          </a:xfrm>
          <a:prstGeom prst="rect">
            <a:avLst/>
          </a:prstGeom>
          <a:solidFill>
            <a:srgbClr val="9E6778"/>
          </a:solidFill>
          <a:ln w="57150">
            <a:solidFill>
              <a:schemeClr val="tx1"/>
            </a:solidFill>
          </a:ln>
        </p:spPr>
        <p:txBody>
          <a:bodyPr wrap="square" numCol="2" rtlCol="0">
            <a:spAutoFit/>
          </a:bodyPr>
          <a:lstStyle/>
          <a:p>
            <a:pPr marL="231775" indent="-231775">
              <a:buFont typeface="Arial" panose="020B0604020202020204" pitchFamily="34" charset="0"/>
              <a:buChar char="•"/>
            </a:pPr>
            <a:r>
              <a:rPr lang="fr-FR" sz="2800" dirty="0" err="1" smtClean="0">
                <a:solidFill>
                  <a:srgbClr val="D1DEA7"/>
                </a:solidFill>
                <a:latin typeface="Tekton Pro" panose="020F0603020208020904" pitchFamily="34" charset="0"/>
              </a:rPr>
              <a:t>Define</a:t>
            </a:r>
            <a:r>
              <a:rPr lang="fr-FR" sz="2800" dirty="0" smtClean="0">
                <a:solidFill>
                  <a:srgbClr val="D1DEA7"/>
                </a:solidFill>
                <a:latin typeface="Tekton Pro" panose="020F0603020208020904" pitchFamily="34" charset="0"/>
              </a:rPr>
              <a:t> the </a:t>
            </a:r>
            <a:r>
              <a:rPr lang="fr-FR" sz="2800" dirty="0" err="1" smtClean="0">
                <a:solidFill>
                  <a:srgbClr val="D1DEA7"/>
                </a:solidFill>
                <a:latin typeface="Tekton Pro" panose="020F0603020208020904" pitchFamily="34" charset="0"/>
              </a:rPr>
              <a:t>word</a:t>
            </a:r>
            <a:r>
              <a:rPr lang="fr-FR" sz="2800" dirty="0" smtClean="0">
                <a:solidFill>
                  <a:srgbClr val="D1DEA7"/>
                </a:solidFill>
                <a:latin typeface="Tekton Pro" panose="020F0603020208020904" pitchFamily="34" charset="0"/>
              </a:rPr>
              <a:t> routine/</a:t>
            </a:r>
            <a:r>
              <a:rPr lang="fr-FR" sz="2800" dirty="0" err="1" smtClean="0">
                <a:solidFill>
                  <a:srgbClr val="D1DEA7"/>
                </a:solidFill>
                <a:latin typeface="Tekton Pro" panose="020F0603020208020904" pitchFamily="34" charset="0"/>
              </a:rPr>
              <a:t>its</a:t>
            </a:r>
            <a:r>
              <a:rPr lang="fr-FR" sz="2800" dirty="0" smtClean="0">
                <a:solidFill>
                  <a:srgbClr val="D1DEA7"/>
                </a:solidFill>
                <a:latin typeface="Tekton Pro" panose="020F0603020208020904" pitchFamily="34" charset="0"/>
              </a:rPr>
              <a:t> </a:t>
            </a:r>
            <a:r>
              <a:rPr lang="fr-FR" sz="2800" dirty="0" err="1" smtClean="0">
                <a:solidFill>
                  <a:srgbClr val="D1DEA7"/>
                </a:solidFill>
                <a:latin typeface="Tekton Pro" panose="020F0603020208020904" pitchFamily="34" charset="0"/>
              </a:rPr>
              <a:t>purpose</a:t>
            </a:r>
            <a:endParaRPr lang="fr-FR" sz="2800" dirty="0" smtClean="0">
              <a:solidFill>
                <a:srgbClr val="D1DEA7"/>
              </a:solidFill>
              <a:latin typeface="Tekton Pro" panose="020F0603020208020904" pitchFamily="34" charset="0"/>
            </a:endParaRPr>
          </a:p>
          <a:p>
            <a:pPr marL="231775" indent="-231775">
              <a:buFont typeface="Arial" panose="020B0604020202020204" pitchFamily="34" charset="0"/>
              <a:buChar char="•"/>
            </a:pPr>
            <a:r>
              <a:rPr lang="fr-FR" sz="2800" dirty="0" err="1" smtClean="0">
                <a:solidFill>
                  <a:srgbClr val="D1DEA7"/>
                </a:solidFill>
                <a:latin typeface="Tekton Pro" panose="020F0603020208020904" pitchFamily="34" charset="0"/>
              </a:rPr>
              <a:t>Describe</a:t>
            </a:r>
            <a:r>
              <a:rPr lang="fr-FR" sz="2800" dirty="0" smtClean="0">
                <a:solidFill>
                  <a:srgbClr val="D1DEA7"/>
                </a:solidFill>
                <a:latin typeface="Tekton Pro" panose="020F0603020208020904" pitchFamily="34" charset="0"/>
              </a:rPr>
              <a:t> </a:t>
            </a:r>
            <a:r>
              <a:rPr lang="fr-FR" sz="2800" dirty="0" err="1" smtClean="0">
                <a:solidFill>
                  <a:srgbClr val="D1DEA7"/>
                </a:solidFill>
                <a:latin typeface="Tekton Pro" panose="020F0603020208020904" pitchFamily="34" charset="0"/>
              </a:rPr>
              <a:t>your</a:t>
            </a:r>
            <a:r>
              <a:rPr lang="fr-FR" sz="2800" dirty="0" smtClean="0">
                <a:solidFill>
                  <a:srgbClr val="D1DEA7"/>
                </a:solidFill>
                <a:latin typeface="Tekton Pro" panose="020F0603020208020904" pitchFamily="34" charset="0"/>
              </a:rPr>
              <a:t> </a:t>
            </a:r>
            <a:r>
              <a:rPr lang="fr-FR" sz="2800" dirty="0" err="1" smtClean="0">
                <a:solidFill>
                  <a:srgbClr val="D1DEA7"/>
                </a:solidFill>
                <a:latin typeface="Tekton Pro" panose="020F0603020208020904" pitchFamily="34" charset="0"/>
              </a:rPr>
              <a:t>daily</a:t>
            </a:r>
            <a:r>
              <a:rPr lang="fr-FR" sz="2800" dirty="0" smtClean="0">
                <a:solidFill>
                  <a:srgbClr val="D1DEA7"/>
                </a:solidFill>
                <a:latin typeface="Tekton Pro" panose="020F0603020208020904" pitchFamily="34" charset="0"/>
              </a:rPr>
              <a:t> routine: </a:t>
            </a:r>
            <a:r>
              <a:rPr lang="fr-FR" sz="2800" dirty="0" err="1" smtClean="0">
                <a:solidFill>
                  <a:srgbClr val="D1DEA7"/>
                </a:solidFill>
                <a:latin typeface="Tekton Pro" panose="020F0603020208020904" pitchFamily="34" charset="0"/>
              </a:rPr>
              <a:t>morning</a:t>
            </a:r>
            <a:r>
              <a:rPr lang="fr-FR" sz="2800" dirty="0" smtClean="0">
                <a:solidFill>
                  <a:srgbClr val="D1DEA7"/>
                </a:solidFill>
                <a:latin typeface="Tekton Pro" panose="020F0603020208020904" pitchFamily="34" charset="0"/>
              </a:rPr>
              <a:t>, </a:t>
            </a:r>
            <a:r>
              <a:rPr lang="fr-FR" sz="2800" dirty="0" err="1" smtClean="0">
                <a:solidFill>
                  <a:srgbClr val="D1DEA7"/>
                </a:solidFill>
                <a:latin typeface="Tekton Pro" panose="020F0603020208020904" pitchFamily="34" charset="0"/>
              </a:rPr>
              <a:t>school</a:t>
            </a:r>
            <a:r>
              <a:rPr lang="fr-FR" sz="2800" dirty="0" smtClean="0">
                <a:solidFill>
                  <a:srgbClr val="D1DEA7"/>
                </a:solidFill>
                <a:latin typeface="Tekton Pro" panose="020F0603020208020904" pitchFamily="34" charset="0"/>
              </a:rPr>
              <a:t>, </a:t>
            </a:r>
            <a:r>
              <a:rPr lang="fr-FR" sz="2800" dirty="0" err="1" smtClean="0">
                <a:solidFill>
                  <a:srgbClr val="D1DEA7"/>
                </a:solidFill>
                <a:latin typeface="Tekton Pro" panose="020F0603020208020904" pitchFamily="34" charset="0"/>
              </a:rPr>
              <a:t>after</a:t>
            </a:r>
            <a:r>
              <a:rPr lang="fr-FR" sz="2800" dirty="0" smtClean="0">
                <a:solidFill>
                  <a:srgbClr val="D1DEA7"/>
                </a:solidFill>
                <a:latin typeface="Tekton Pro" panose="020F0603020208020904" pitchFamily="34" charset="0"/>
              </a:rPr>
              <a:t> </a:t>
            </a:r>
            <a:r>
              <a:rPr lang="fr-FR" sz="2800" dirty="0" err="1" smtClean="0">
                <a:solidFill>
                  <a:srgbClr val="D1DEA7"/>
                </a:solidFill>
                <a:latin typeface="Tekton Pro" panose="020F0603020208020904" pitchFamily="34" charset="0"/>
              </a:rPr>
              <a:t>school</a:t>
            </a:r>
            <a:r>
              <a:rPr lang="fr-FR" sz="2800" dirty="0" smtClean="0">
                <a:solidFill>
                  <a:srgbClr val="D1DEA7"/>
                </a:solidFill>
                <a:latin typeface="Tekton Pro" panose="020F0603020208020904" pitchFamily="34" charset="0"/>
              </a:rPr>
              <a:t> and </a:t>
            </a:r>
            <a:r>
              <a:rPr lang="fr-FR" sz="2800" dirty="0" err="1" smtClean="0">
                <a:solidFill>
                  <a:srgbClr val="D1DEA7"/>
                </a:solidFill>
                <a:latin typeface="Tekton Pro" panose="020F0603020208020904" pitchFamily="34" charset="0"/>
              </a:rPr>
              <a:t>evening</a:t>
            </a:r>
            <a:endParaRPr lang="fr-FR" sz="2800" dirty="0" smtClean="0">
              <a:solidFill>
                <a:srgbClr val="D1DEA7"/>
              </a:solidFill>
              <a:latin typeface="Tekton Pro" panose="020F0603020208020904" pitchFamily="34" charset="0"/>
            </a:endParaRPr>
          </a:p>
          <a:p>
            <a:pPr marL="231775" indent="-231775">
              <a:buFont typeface="Arial" panose="020B0604020202020204" pitchFamily="34" charset="0"/>
              <a:buChar char="•"/>
            </a:pPr>
            <a:r>
              <a:rPr lang="fr-FR" sz="2800" dirty="0" smtClean="0">
                <a:solidFill>
                  <a:srgbClr val="D1DEA7"/>
                </a:solidFill>
                <a:latin typeface="Tekton Pro" panose="020F0603020208020904" pitchFamily="34" charset="0"/>
              </a:rPr>
              <a:t>Is </a:t>
            </a:r>
            <a:r>
              <a:rPr lang="fr-FR" sz="2800" dirty="0" err="1" smtClean="0">
                <a:solidFill>
                  <a:srgbClr val="D1DEA7"/>
                </a:solidFill>
                <a:latin typeface="Tekton Pro" panose="020F0603020208020904" pitchFamily="34" charset="0"/>
              </a:rPr>
              <a:t>it</a:t>
            </a:r>
            <a:r>
              <a:rPr lang="fr-FR" sz="2800" dirty="0" smtClean="0">
                <a:solidFill>
                  <a:srgbClr val="D1DEA7"/>
                </a:solidFill>
                <a:latin typeface="Tekton Pro" panose="020F0603020208020904" pitchFamily="34" charset="0"/>
              </a:rPr>
              <a:t> </a:t>
            </a:r>
            <a:r>
              <a:rPr lang="fr-FR" sz="2800" dirty="0" err="1" smtClean="0">
                <a:solidFill>
                  <a:srgbClr val="D1DEA7"/>
                </a:solidFill>
                <a:latin typeface="Tekton Pro" panose="020F0603020208020904" pitchFamily="34" charset="0"/>
              </a:rPr>
              <a:t>different</a:t>
            </a:r>
            <a:r>
              <a:rPr lang="fr-FR" sz="2800" dirty="0" smtClean="0">
                <a:solidFill>
                  <a:srgbClr val="D1DEA7"/>
                </a:solidFill>
                <a:latin typeface="Tekton Pro" panose="020F0603020208020904" pitchFamily="34" charset="0"/>
              </a:rPr>
              <a:t> </a:t>
            </a:r>
            <a:r>
              <a:rPr lang="fr-FR" sz="2800" dirty="0" err="1" smtClean="0">
                <a:solidFill>
                  <a:srgbClr val="D1DEA7"/>
                </a:solidFill>
                <a:latin typeface="Tekton Pro" panose="020F0603020208020904" pitchFamily="34" charset="0"/>
              </a:rPr>
              <a:t>during</a:t>
            </a:r>
            <a:r>
              <a:rPr lang="fr-FR" sz="2800" dirty="0" smtClean="0">
                <a:solidFill>
                  <a:srgbClr val="D1DEA7"/>
                </a:solidFill>
                <a:latin typeface="Tekton Pro" panose="020F0603020208020904" pitchFamily="34" charset="0"/>
              </a:rPr>
              <a:t> the </a:t>
            </a:r>
            <a:r>
              <a:rPr lang="fr-FR" sz="2800" dirty="0" err="1" smtClean="0">
                <a:solidFill>
                  <a:srgbClr val="D1DEA7"/>
                </a:solidFill>
                <a:latin typeface="Tekton Pro" panose="020F0603020208020904" pitchFamily="34" charset="0"/>
              </a:rPr>
              <a:t>week</a:t>
            </a:r>
            <a:r>
              <a:rPr lang="fr-FR" sz="2800" dirty="0">
                <a:solidFill>
                  <a:srgbClr val="D1DEA7"/>
                </a:solidFill>
                <a:latin typeface="Tekton Pro" panose="020F0603020208020904" pitchFamily="34" charset="0"/>
              </a:rPr>
              <a:t> </a:t>
            </a:r>
            <a:r>
              <a:rPr lang="fr-FR" sz="2800" dirty="0" smtClean="0">
                <a:solidFill>
                  <a:srgbClr val="D1DEA7"/>
                </a:solidFill>
                <a:latin typeface="Tekton Pro" panose="020F0603020208020904" pitchFamily="34" charset="0"/>
              </a:rPr>
              <a:t>vs on the weekend</a:t>
            </a:r>
          </a:p>
          <a:p>
            <a:pPr marL="231775" indent="-231775">
              <a:buFont typeface="Arial" panose="020B0604020202020204" pitchFamily="34" charset="0"/>
              <a:buChar char="•"/>
            </a:pPr>
            <a:r>
              <a:rPr lang="fr-FR" sz="2800" dirty="0" err="1" smtClean="0">
                <a:solidFill>
                  <a:srgbClr val="D1DEA7"/>
                </a:solidFill>
                <a:latin typeface="Tekton Pro" panose="020F0603020208020904" pitchFamily="34" charset="0"/>
              </a:rPr>
              <a:t>What</a:t>
            </a:r>
            <a:r>
              <a:rPr lang="fr-FR" sz="2800" dirty="0" smtClean="0">
                <a:solidFill>
                  <a:srgbClr val="D1DEA7"/>
                </a:solidFill>
                <a:latin typeface="Tekton Pro" panose="020F0603020208020904" pitchFamily="34" charset="0"/>
              </a:rPr>
              <a:t> </a:t>
            </a:r>
            <a:r>
              <a:rPr lang="fr-FR" sz="2800" dirty="0" err="1" smtClean="0">
                <a:solidFill>
                  <a:srgbClr val="D1DEA7"/>
                </a:solidFill>
                <a:latin typeface="Tekton Pro" panose="020F0603020208020904" pitchFamily="34" charset="0"/>
              </a:rPr>
              <a:t>you</a:t>
            </a:r>
            <a:r>
              <a:rPr lang="fr-FR" sz="2800" dirty="0" smtClean="0">
                <a:solidFill>
                  <a:srgbClr val="D1DEA7"/>
                </a:solidFill>
                <a:latin typeface="Tekton Pro" panose="020F0603020208020904" pitchFamily="34" charset="0"/>
              </a:rPr>
              <a:t> </a:t>
            </a:r>
            <a:r>
              <a:rPr lang="fr-FR" sz="2800" dirty="0" err="1" smtClean="0">
                <a:solidFill>
                  <a:srgbClr val="D1DEA7"/>
                </a:solidFill>
                <a:latin typeface="Tekton Pro" panose="020F0603020208020904" pitchFamily="34" charset="0"/>
              </a:rPr>
              <a:t>like</a:t>
            </a:r>
            <a:r>
              <a:rPr lang="fr-FR" sz="2800" dirty="0" smtClean="0">
                <a:solidFill>
                  <a:srgbClr val="D1DEA7"/>
                </a:solidFill>
                <a:latin typeface="Tekton Pro" panose="020F0603020208020904" pitchFamily="34" charset="0"/>
              </a:rPr>
              <a:t>/</a:t>
            </a:r>
            <a:r>
              <a:rPr lang="fr-FR" sz="2800" dirty="0" err="1" smtClean="0">
                <a:solidFill>
                  <a:srgbClr val="D1DEA7"/>
                </a:solidFill>
                <a:latin typeface="Tekton Pro" panose="020F0603020208020904" pitchFamily="34" charset="0"/>
              </a:rPr>
              <a:t>don’t</a:t>
            </a:r>
            <a:r>
              <a:rPr lang="fr-FR" sz="2800" dirty="0" smtClean="0">
                <a:solidFill>
                  <a:srgbClr val="D1DEA7"/>
                </a:solidFill>
                <a:latin typeface="Tekton Pro" panose="020F0603020208020904" pitchFamily="34" charset="0"/>
              </a:rPr>
              <a:t> </a:t>
            </a:r>
            <a:r>
              <a:rPr lang="fr-FR" sz="2800" dirty="0" err="1" smtClean="0">
                <a:solidFill>
                  <a:srgbClr val="D1DEA7"/>
                </a:solidFill>
                <a:latin typeface="Tekton Pro" panose="020F0603020208020904" pitchFamily="34" charset="0"/>
              </a:rPr>
              <a:t>like</a:t>
            </a:r>
            <a:r>
              <a:rPr lang="fr-FR" sz="2800" dirty="0" smtClean="0">
                <a:solidFill>
                  <a:srgbClr val="D1DEA7"/>
                </a:solidFill>
                <a:latin typeface="Tekton Pro" panose="020F0603020208020904" pitchFamily="34" charset="0"/>
              </a:rPr>
              <a:t> about a </a:t>
            </a:r>
            <a:r>
              <a:rPr lang="fr-FR" sz="2800" dirty="0" err="1" smtClean="0">
                <a:solidFill>
                  <a:srgbClr val="D1DEA7"/>
                </a:solidFill>
                <a:latin typeface="Tekton Pro" panose="020F0603020208020904" pitchFamily="34" charset="0"/>
              </a:rPr>
              <a:t>typical</a:t>
            </a:r>
            <a:r>
              <a:rPr lang="fr-FR" sz="2800" dirty="0" smtClean="0">
                <a:solidFill>
                  <a:srgbClr val="D1DEA7"/>
                </a:solidFill>
                <a:latin typeface="Tekton Pro" panose="020F0603020208020904" pitchFamily="34" charset="0"/>
              </a:rPr>
              <a:t> </a:t>
            </a:r>
            <a:r>
              <a:rPr lang="fr-FR" sz="2800" dirty="0" err="1" smtClean="0">
                <a:solidFill>
                  <a:srgbClr val="D1DEA7"/>
                </a:solidFill>
                <a:latin typeface="Tekton Pro" panose="020F0603020208020904" pitchFamily="34" charset="0"/>
              </a:rPr>
              <a:t>day</a:t>
            </a:r>
            <a:endParaRPr lang="fr-FR" sz="2800" dirty="0" smtClean="0">
              <a:solidFill>
                <a:srgbClr val="D1DEA7"/>
              </a:solidFill>
              <a:latin typeface="Tekton Pro" panose="020F0603020208020904" pitchFamily="34" charset="0"/>
            </a:endParaRPr>
          </a:p>
          <a:p>
            <a:pPr marL="231775" indent="-231775">
              <a:buFont typeface="Arial" panose="020B0604020202020204" pitchFamily="34" charset="0"/>
              <a:buChar char="•"/>
            </a:pPr>
            <a:r>
              <a:rPr lang="fr-FR" sz="2800" dirty="0" smtClean="0">
                <a:solidFill>
                  <a:srgbClr val="D1DEA7"/>
                </a:solidFill>
                <a:latin typeface="Tekton Pro" panose="020F0603020208020904" pitchFamily="34" charset="0"/>
              </a:rPr>
              <a:t>Do </a:t>
            </a:r>
            <a:r>
              <a:rPr lang="fr-FR" sz="2800" dirty="0" err="1" smtClean="0">
                <a:solidFill>
                  <a:srgbClr val="D1DEA7"/>
                </a:solidFill>
                <a:latin typeface="Tekton Pro" panose="020F0603020208020904" pitchFamily="34" charset="0"/>
              </a:rPr>
              <a:t>you</a:t>
            </a:r>
            <a:r>
              <a:rPr lang="fr-FR" sz="2800" dirty="0" smtClean="0">
                <a:solidFill>
                  <a:srgbClr val="D1DEA7"/>
                </a:solidFill>
                <a:latin typeface="Tekton Pro" panose="020F0603020208020904" pitchFamily="34" charset="0"/>
              </a:rPr>
              <a:t> </a:t>
            </a:r>
            <a:r>
              <a:rPr lang="fr-FR" sz="2800" dirty="0" err="1" smtClean="0">
                <a:solidFill>
                  <a:srgbClr val="D1DEA7"/>
                </a:solidFill>
                <a:latin typeface="Tekton Pro" panose="020F0603020208020904" pitchFamily="34" charset="0"/>
              </a:rPr>
              <a:t>think</a:t>
            </a:r>
            <a:r>
              <a:rPr lang="fr-FR" sz="2800" dirty="0" smtClean="0">
                <a:solidFill>
                  <a:srgbClr val="D1DEA7"/>
                </a:solidFill>
                <a:latin typeface="Tekton Pro" panose="020F0603020208020904" pitchFamily="34" charset="0"/>
              </a:rPr>
              <a:t> </a:t>
            </a:r>
            <a:r>
              <a:rPr lang="fr-FR" sz="2800" dirty="0" err="1" smtClean="0">
                <a:solidFill>
                  <a:srgbClr val="D1DEA7"/>
                </a:solidFill>
                <a:latin typeface="Tekton Pro" panose="020F0603020208020904" pitchFamily="34" charset="0"/>
              </a:rPr>
              <a:t>your</a:t>
            </a:r>
            <a:r>
              <a:rPr lang="fr-FR" sz="2800" dirty="0" smtClean="0">
                <a:solidFill>
                  <a:srgbClr val="D1DEA7"/>
                </a:solidFill>
                <a:latin typeface="Tekton Pro" panose="020F0603020208020904" pitchFamily="34" charset="0"/>
              </a:rPr>
              <a:t> </a:t>
            </a:r>
            <a:r>
              <a:rPr lang="fr-FR" sz="2800" dirty="0" err="1" smtClean="0">
                <a:solidFill>
                  <a:srgbClr val="D1DEA7"/>
                </a:solidFill>
                <a:latin typeface="Tekton Pro" panose="020F0603020208020904" pitchFamily="34" charset="0"/>
              </a:rPr>
              <a:t>days</a:t>
            </a:r>
            <a:r>
              <a:rPr lang="fr-FR" sz="2800" dirty="0" smtClean="0">
                <a:solidFill>
                  <a:srgbClr val="D1DEA7"/>
                </a:solidFill>
                <a:latin typeface="Tekton Pro" panose="020F0603020208020904" pitchFamily="34" charset="0"/>
              </a:rPr>
              <a:t> are </a:t>
            </a:r>
            <a:r>
              <a:rPr lang="fr-FR" sz="2800" dirty="0" err="1" smtClean="0">
                <a:solidFill>
                  <a:srgbClr val="D1DEA7"/>
                </a:solidFill>
                <a:latin typeface="Tekton Pro" panose="020F0603020208020904" pitchFamily="34" charset="0"/>
              </a:rPr>
              <a:t>usually</a:t>
            </a:r>
            <a:r>
              <a:rPr lang="fr-FR" sz="2800" dirty="0" smtClean="0">
                <a:solidFill>
                  <a:srgbClr val="D1DEA7"/>
                </a:solidFill>
                <a:latin typeface="Tekton Pro" panose="020F0603020208020904" pitchFamily="34" charset="0"/>
              </a:rPr>
              <a:t> productive or not? </a:t>
            </a:r>
            <a:r>
              <a:rPr lang="fr-FR" sz="2800" dirty="0" err="1" smtClean="0">
                <a:solidFill>
                  <a:srgbClr val="D1DEA7"/>
                </a:solidFill>
                <a:latin typeface="Tekton Pro" panose="020F0603020208020904" pitchFamily="34" charset="0"/>
              </a:rPr>
              <a:t>Does</a:t>
            </a:r>
            <a:r>
              <a:rPr lang="fr-FR" sz="2800" dirty="0" smtClean="0">
                <a:solidFill>
                  <a:srgbClr val="D1DEA7"/>
                </a:solidFill>
                <a:latin typeface="Tekton Pro" panose="020F0603020208020904" pitchFamily="34" charset="0"/>
              </a:rPr>
              <a:t> </a:t>
            </a:r>
            <a:r>
              <a:rPr lang="fr-FR" sz="2800" dirty="0" err="1" smtClean="0">
                <a:solidFill>
                  <a:srgbClr val="D1DEA7"/>
                </a:solidFill>
                <a:latin typeface="Tekton Pro" panose="020F0603020208020904" pitchFamily="34" charset="0"/>
              </a:rPr>
              <a:t>your</a:t>
            </a:r>
            <a:r>
              <a:rPr lang="fr-FR" sz="2800" dirty="0" smtClean="0">
                <a:solidFill>
                  <a:srgbClr val="D1DEA7"/>
                </a:solidFill>
                <a:latin typeface="Tekton Pro" panose="020F0603020208020904" pitchFamily="34" charset="0"/>
              </a:rPr>
              <a:t> routine help </a:t>
            </a:r>
            <a:r>
              <a:rPr lang="fr-FR" sz="2800" dirty="0" err="1" smtClean="0">
                <a:solidFill>
                  <a:srgbClr val="D1DEA7"/>
                </a:solidFill>
                <a:latin typeface="Tekton Pro" panose="020F0603020208020904" pitchFamily="34" charset="0"/>
              </a:rPr>
              <a:t>you</a:t>
            </a:r>
            <a:r>
              <a:rPr lang="fr-FR" sz="2800" dirty="0" smtClean="0">
                <a:solidFill>
                  <a:srgbClr val="D1DEA7"/>
                </a:solidFill>
                <a:latin typeface="Tekton Pro" panose="020F0603020208020904" pitchFamily="34" charset="0"/>
              </a:rPr>
              <a:t> to </a:t>
            </a:r>
            <a:r>
              <a:rPr lang="fr-FR" sz="2800" dirty="0" err="1" smtClean="0">
                <a:solidFill>
                  <a:srgbClr val="D1DEA7"/>
                </a:solidFill>
                <a:latin typeface="Tekton Pro" panose="020F0603020208020904" pitchFamily="34" charset="0"/>
              </a:rPr>
              <a:t>be</a:t>
            </a:r>
            <a:r>
              <a:rPr lang="fr-FR" sz="2800" dirty="0" smtClean="0">
                <a:solidFill>
                  <a:srgbClr val="D1DEA7"/>
                </a:solidFill>
                <a:latin typeface="Tekton Pro" panose="020F0603020208020904" pitchFamily="34" charset="0"/>
              </a:rPr>
              <a:t> productive?</a:t>
            </a:r>
          </a:p>
        </p:txBody>
      </p:sp>
    </p:spTree>
    <p:extLst>
      <p:ext uri="{BB962C8B-B14F-4D97-AF65-F5344CB8AC3E}">
        <p14:creationId xmlns:p14="http://schemas.microsoft.com/office/powerpoint/2010/main" val="20233592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572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717142" y="428172"/>
            <a:ext cx="7329714" cy="1754326"/>
          </a:xfrm>
          <a:prstGeom prst="rect">
            <a:avLst/>
          </a:prstGeom>
          <a:solidFill>
            <a:srgbClr val="FEED9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err="1" smtClean="0">
                <a:solidFill>
                  <a:srgbClr val="815056"/>
                </a:solidFill>
                <a:latin typeface="Tekton Pro" panose="020F0603020208020904" pitchFamily="34" charset="0"/>
              </a:rPr>
              <a:t>Choose</a:t>
            </a:r>
            <a:r>
              <a:rPr lang="fr-FR" sz="3600" dirty="0" smtClean="0">
                <a:solidFill>
                  <a:srgbClr val="815056"/>
                </a:solidFill>
                <a:latin typeface="Tekton Pro" panose="020F0603020208020904" pitchFamily="34" charset="0"/>
              </a:rPr>
              <a:t> a </a:t>
            </a:r>
            <a:r>
              <a:rPr lang="fr-FR" sz="3600" dirty="0" err="1" smtClean="0">
                <a:solidFill>
                  <a:srgbClr val="815056"/>
                </a:solidFill>
                <a:latin typeface="Tekton Pro" panose="020F0603020208020904" pitchFamily="34" charset="0"/>
              </a:rPr>
              <a:t>product</a:t>
            </a:r>
            <a:r>
              <a:rPr lang="fr-FR" sz="3600" dirty="0" smtClean="0">
                <a:solidFill>
                  <a:srgbClr val="815056"/>
                </a:solidFill>
                <a:latin typeface="Tekton Pro" panose="020F0603020208020904" pitchFamily="34" charset="0"/>
              </a:rPr>
              <a:t> </a:t>
            </a:r>
            <a:r>
              <a:rPr lang="fr-FR" sz="3600" dirty="0" err="1" smtClean="0">
                <a:solidFill>
                  <a:srgbClr val="815056"/>
                </a:solidFill>
                <a:latin typeface="Tekton Pro" panose="020F0603020208020904" pitchFamily="34" charset="0"/>
              </a:rPr>
              <a:t>related</a:t>
            </a:r>
            <a:r>
              <a:rPr lang="fr-FR" sz="3600" dirty="0" smtClean="0">
                <a:solidFill>
                  <a:srgbClr val="815056"/>
                </a:solidFill>
                <a:latin typeface="Tekton Pro" panose="020F0603020208020904" pitchFamily="34" charset="0"/>
              </a:rPr>
              <a:t> to </a:t>
            </a:r>
            <a:r>
              <a:rPr lang="fr-FR" sz="3600" dirty="0" err="1" smtClean="0">
                <a:solidFill>
                  <a:srgbClr val="815056"/>
                </a:solidFill>
                <a:latin typeface="Tekton Pro" panose="020F0603020208020904" pitchFamily="34" charset="0"/>
              </a:rPr>
              <a:t>your</a:t>
            </a:r>
            <a:r>
              <a:rPr lang="fr-FR" sz="3600" dirty="0" smtClean="0">
                <a:solidFill>
                  <a:srgbClr val="815056"/>
                </a:solidFill>
                <a:latin typeface="Tekton Pro" panose="020F0603020208020904" pitchFamily="34" charset="0"/>
              </a:rPr>
              <a:t> </a:t>
            </a:r>
            <a:r>
              <a:rPr lang="fr-FR" sz="3600" dirty="0" err="1" smtClean="0">
                <a:solidFill>
                  <a:srgbClr val="815056"/>
                </a:solidFill>
                <a:latin typeface="Tekton Pro" panose="020F0603020208020904" pitchFamily="34" charset="0"/>
              </a:rPr>
              <a:t>daily</a:t>
            </a:r>
            <a:r>
              <a:rPr lang="fr-FR" sz="3600" dirty="0" smtClean="0">
                <a:solidFill>
                  <a:srgbClr val="815056"/>
                </a:solidFill>
                <a:latin typeface="Tekton Pro" panose="020F0603020208020904" pitchFamily="34" charset="0"/>
              </a:rPr>
              <a:t> routine </a:t>
            </a:r>
            <a:r>
              <a:rPr lang="fr-FR" sz="3600" dirty="0" err="1" smtClean="0">
                <a:solidFill>
                  <a:srgbClr val="815056"/>
                </a:solidFill>
                <a:latin typeface="Tekton Pro" panose="020F0603020208020904" pitchFamily="34" charset="0"/>
              </a:rPr>
              <a:t>that</a:t>
            </a:r>
            <a:r>
              <a:rPr lang="fr-FR" sz="3600" dirty="0" smtClean="0">
                <a:solidFill>
                  <a:srgbClr val="815056"/>
                </a:solidFill>
                <a:latin typeface="Tekton Pro" panose="020F0603020208020904" pitchFamily="34" charset="0"/>
              </a:rPr>
              <a:t> </a:t>
            </a:r>
            <a:r>
              <a:rPr lang="fr-FR" sz="3600" dirty="0" err="1" smtClean="0">
                <a:solidFill>
                  <a:srgbClr val="815056"/>
                </a:solidFill>
                <a:latin typeface="Tekton Pro" panose="020F0603020208020904" pitchFamily="34" charset="0"/>
              </a:rPr>
              <a:t>you</a:t>
            </a:r>
            <a:r>
              <a:rPr lang="fr-FR" sz="3600" dirty="0" smtClean="0">
                <a:solidFill>
                  <a:srgbClr val="815056"/>
                </a:solidFill>
                <a:latin typeface="Tekton Pro" panose="020F0603020208020904" pitchFamily="34" charset="0"/>
              </a:rPr>
              <a:t> love and </a:t>
            </a:r>
            <a:r>
              <a:rPr lang="fr-FR" sz="3600" dirty="0" err="1" smtClean="0">
                <a:solidFill>
                  <a:srgbClr val="815056"/>
                </a:solidFill>
                <a:latin typeface="Tekton Pro" panose="020F0603020208020904" pitchFamily="34" charset="0"/>
              </a:rPr>
              <a:t>present</a:t>
            </a:r>
            <a:r>
              <a:rPr lang="fr-FR" sz="3600" dirty="0" smtClean="0">
                <a:solidFill>
                  <a:srgbClr val="815056"/>
                </a:solidFill>
                <a:latin typeface="Tekton Pro" panose="020F0603020208020904" pitchFamily="34" charset="0"/>
              </a:rPr>
              <a:t> </a:t>
            </a:r>
            <a:r>
              <a:rPr lang="fr-FR" sz="3600" dirty="0" err="1" smtClean="0">
                <a:solidFill>
                  <a:srgbClr val="815056"/>
                </a:solidFill>
                <a:latin typeface="Tekton Pro" panose="020F0603020208020904" pitchFamily="34" charset="0"/>
              </a:rPr>
              <a:t>it</a:t>
            </a:r>
            <a:r>
              <a:rPr lang="fr-FR" sz="3600" dirty="0" smtClean="0">
                <a:solidFill>
                  <a:srgbClr val="815056"/>
                </a:solidFill>
                <a:latin typeface="Tekton Pro" panose="020F0603020208020904" pitchFamily="34" charset="0"/>
              </a:rPr>
              <a:t> to the class.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717142" y="2612572"/>
            <a:ext cx="7329714" cy="2308324"/>
          </a:xfrm>
          <a:prstGeom prst="rect">
            <a:avLst/>
          </a:prstGeom>
          <a:solidFill>
            <a:srgbClr val="D1DEA7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800" dirty="0" err="1" smtClean="0">
                <a:latin typeface="Tekton Pro" panose="020F0603020208020904" pitchFamily="34" charset="0"/>
              </a:rPr>
              <a:t>What</a:t>
            </a:r>
            <a:r>
              <a:rPr lang="fr-FR" sz="4800" dirty="0" smtClean="0">
                <a:latin typeface="Tekton Pro" panose="020F0603020208020904" pitchFamily="34" charset="0"/>
              </a:rPr>
              <a:t> </a:t>
            </a:r>
            <a:r>
              <a:rPr lang="fr-FR" sz="4800" dirty="0" err="1" smtClean="0">
                <a:latin typeface="Tekton Pro" panose="020F0603020208020904" pitchFamily="34" charset="0"/>
              </a:rPr>
              <a:t>is</a:t>
            </a:r>
            <a:r>
              <a:rPr lang="fr-FR" sz="4800" dirty="0" smtClean="0">
                <a:latin typeface="Tekton Pro" panose="020F0603020208020904" pitchFamily="34" charset="0"/>
              </a:rPr>
              <a:t> </a:t>
            </a:r>
            <a:r>
              <a:rPr lang="fr-FR" sz="4800" dirty="0" err="1" smtClean="0">
                <a:latin typeface="Tekton Pro" panose="020F0603020208020904" pitchFamily="34" charset="0"/>
              </a:rPr>
              <a:t>it</a:t>
            </a:r>
            <a:r>
              <a:rPr lang="fr-FR" sz="4800" dirty="0" smtClean="0">
                <a:latin typeface="Tekton Pro" panose="020F0603020208020904" pitchFamily="34" charset="0"/>
              </a:rPr>
              <a:t> </a:t>
            </a:r>
            <a:r>
              <a:rPr lang="fr-FR" sz="4800" dirty="0" err="1" smtClean="0">
                <a:latin typeface="Tekton Pro" panose="020F0603020208020904" pitchFamily="34" charset="0"/>
              </a:rPr>
              <a:t>used</a:t>
            </a:r>
            <a:r>
              <a:rPr lang="fr-FR" sz="4800" dirty="0" smtClean="0">
                <a:latin typeface="Tekton Pro" panose="020F0603020208020904" pitchFamily="34" charset="0"/>
              </a:rPr>
              <a:t> for?</a:t>
            </a:r>
          </a:p>
          <a:p>
            <a:pPr algn="ctr"/>
            <a:r>
              <a:rPr lang="fr-FR" sz="4800" dirty="0" err="1" smtClean="0">
                <a:latin typeface="Tekton Pro" panose="020F0603020208020904" pitchFamily="34" charset="0"/>
              </a:rPr>
              <a:t>Why</a:t>
            </a:r>
            <a:r>
              <a:rPr lang="fr-FR" sz="4800" dirty="0" smtClean="0">
                <a:latin typeface="Tekton Pro" panose="020F0603020208020904" pitchFamily="34" charset="0"/>
              </a:rPr>
              <a:t> do </a:t>
            </a:r>
            <a:r>
              <a:rPr lang="fr-FR" sz="4800" dirty="0" err="1" smtClean="0">
                <a:latin typeface="Tekton Pro" panose="020F0603020208020904" pitchFamily="34" charset="0"/>
              </a:rPr>
              <a:t>youlike</a:t>
            </a:r>
            <a:r>
              <a:rPr lang="fr-FR" sz="4800" dirty="0" smtClean="0">
                <a:latin typeface="Tekton Pro" panose="020F0603020208020904" pitchFamily="34" charset="0"/>
              </a:rPr>
              <a:t> </a:t>
            </a:r>
            <a:r>
              <a:rPr lang="fr-FR" sz="4800" dirty="0" err="1" smtClean="0">
                <a:latin typeface="Tekton Pro" panose="020F0603020208020904" pitchFamily="34" charset="0"/>
              </a:rPr>
              <a:t>it</a:t>
            </a:r>
            <a:r>
              <a:rPr lang="fr-FR" sz="4800" dirty="0" smtClean="0">
                <a:latin typeface="Tekton Pro" panose="020F0603020208020904" pitchFamily="34" charset="0"/>
              </a:rPr>
              <a:t>?</a:t>
            </a:r>
          </a:p>
          <a:p>
            <a:pPr algn="ctr"/>
            <a:r>
              <a:rPr lang="fr-FR" sz="4800" dirty="0" err="1" smtClean="0">
                <a:latin typeface="Tekton Pro" panose="020F0603020208020904" pitchFamily="34" charset="0"/>
              </a:rPr>
              <a:t>Bring</a:t>
            </a:r>
            <a:r>
              <a:rPr lang="fr-FR" sz="4800" dirty="0" smtClean="0">
                <a:latin typeface="Tekton Pro" panose="020F0603020208020904" pitchFamily="34" charset="0"/>
              </a:rPr>
              <a:t> a </a:t>
            </a:r>
            <a:r>
              <a:rPr lang="fr-FR" sz="4800" dirty="0" err="1" smtClean="0">
                <a:latin typeface="Tekton Pro" panose="020F0603020208020904" pitchFamily="34" charset="0"/>
              </a:rPr>
              <a:t>visual</a:t>
            </a:r>
            <a:r>
              <a:rPr lang="fr-FR" sz="4800" dirty="0" smtClean="0">
                <a:latin typeface="Tekton Pro" panose="020F0603020208020904" pitchFamily="34" charset="0"/>
              </a:rPr>
              <a:t> </a:t>
            </a:r>
            <a:r>
              <a:rPr lang="fr-FR" sz="4800" dirty="0" err="1" smtClean="0">
                <a:latin typeface="Tekton Pro" panose="020F0603020208020904" pitchFamily="34" charset="0"/>
              </a:rPr>
              <a:t>aid</a:t>
            </a:r>
            <a:endParaRPr lang="fr-FR" sz="4800" dirty="0">
              <a:latin typeface="Tekton Pro" panose="020F06030202080209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1564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105</Words>
  <Application>Microsoft Office PowerPoint</Application>
  <PresentationFormat>Widescreen</PresentationFormat>
  <Paragraphs>11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Arial</vt:lpstr>
      <vt:lpstr>Calibri</vt:lpstr>
      <vt:lpstr>Calibri Light</vt:lpstr>
      <vt:lpstr>Stefanie Dots</vt:lpstr>
      <vt:lpstr>Tekton Pro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5</cp:revision>
  <dcterms:created xsi:type="dcterms:W3CDTF">2014-03-14T11:08:27Z</dcterms:created>
  <dcterms:modified xsi:type="dcterms:W3CDTF">2014-03-14T11:38:15Z</dcterms:modified>
</cp:coreProperties>
</file>